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Roboto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DA3C5CA6-CE7B-49BC-B8AA-8064D1311BE0}">
  <a:tblStyle styleId="{DA3C5CA6-CE7B-49BC-B8AA-8064D1311BE0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EEFF0F92-7AD1-4C83-B903-273EC46ED33E}" styleName="Table_1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5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Removed questions slide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Justin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Justin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Justin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Justin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852825" y="233150"/>
            <a:ext cx="4016400" cy="1181400"/>
          </a:xfrm>
          <a:prstGeom prst="rect">
            <a:avLst/>
          </a:prstGeom>
          <a:noFill/>
        </p:spPr>
        <p:txBody>
          <a:bodyPr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852900" y="1672726"/>
            <a:ext cx="4016400" cy="29904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Frogger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ELEC3040 Final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956" y="923925"/>
            <a:ext cx="2073992" cy="28724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Future Work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Miniature Arcade - Additional Simple Games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Additional Difficulty Settings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/>
              <a:t>Improved Hardware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>
                <a:solidFill>
                  <a:srgbClr val="4A86E8"/>
                </a:solidFill>
              </a:rPr>
              <a:t>Objectives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73578" y="1673267"/>
            <a:ext cx="8222100" cy="34702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000" dirty="0"/>
              <a:t>Create a Player Controlled Character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000" dirty="0"/>
              <a:t>Generate Auditory Feedback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000" dirty="0"/>
              <a:t>Randomly Generated Conflict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000" dirty="0"/>
              <a:t>Specified States</a:t>
            </a:r>
          </a:p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000" dirty="0"/>
              <a:t>Recorded Score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sz="2000" dirty="0"/>
              <a:t>Scaled Difficulty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 descr="20161004_165918.jpg"/>
          <p:cNvPicPr preferRelativeResize="0"/>
          <p:nvPr/>
        </p:nvPicPr>
        <p:blipFill rotWithShape="1">
          <a:blip r:embed="rId3">
            <a:alphaModFix/>
          </a:blip>
          <a:srcRect t="18358" b="18358"/>
          <a:stretch/>
        </p:blipFill>
        <p:spPr>
          <a:xfrm>
            <a:off x="0" y="0"/>
            <a:ext cx="45719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852900" y="262600"/>
            <a:ext cx="4016400" cy="1181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4A86E8"/>
                </a:solidFill>
              </a:rPr>
              <a:t>Hardware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852900" y="1672726"/>
            <a:ext cx="4016400" cy="299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STM32L100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Directional Pad</a:t>
            </a:r>
          </a:p>
          <a:p>
            <a:pPr marL="914400" lvl="1" indent="-228600" rtl="0">
              <a:spcBef>
                <a:spcPts val="0"/>
              </a:spcBef>
              <a:buAutoNum type="alphaLcPeriod"/>
            </a:pPr>
            <a:r>
              <a:rPr lang="en"/>
              <a:t>Scanning Algorithm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en"/>
              <a:t>LED Matrix</a:t>
            </a:r>
          </a:p>
          <a:p>
            <a:pPr marL="914400" lvl="1" indent="-228600" rtl="0">
              <a:spcBef>
                <a:spcPts val="0"/>
              </a:spcBef>
              <a:buAutoNum type="alphaLcPeriod"/>
            </a:pPr>
            <a:r>
              <a:rPr lang="en"/>
              <a:t>Controlled by timer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>
                <a:solidFill>
                  <a:srgbClr val="FFFFFF"/>
                </a:solidFill>
              </a:rPr>
              <a:t>Player Controlled Character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1797900"/>
            <a:ext cx="4708200" cy="277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/>
              <a:t>Controlled by Directional Pad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/>
              <a:t>Represented by LED Matrix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4400" y="1797900"/>
            <a:ext cx="283845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313500" y="703500"/>
            <a:ext cx="3734100" cy="572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" b="1"/>
              <a:t>Auditory Feedback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4610759" y="1529870"/>
            <a:ext cx="4189112" cy="96808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/>
              <a:t>Square Wave Generation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 dirty="0"/>
              <a:t>Musical Notes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025" y="445023"/>
            <a:ext cx="3380050" cy="19981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2" name="Shape 102"/>
          <p:cNvGraphicFramePr/>
          <p:nvPr>
            <p:extLst>
              <p:ext uri="{D42A27DB-BD31-4B8C-83A1-F6EECF244321}">
                <p14:modId xmlns:p14="http://schemas.microsoft.com/office/powerpoint/2010/main" val="3826604991"/>
              </p:ext>
            </p:extLst>
          </p:nvPr>
        </p:nvGraphicFramePr>
        <p:xfrm>
          <a:off x="2108625" y="2670860"/>
          <a:ext cx="4755950" cy="2377260"/>
        </p:xfrm>
        <a:graphic>
          <a:graphicData uri="http://schemas.openxmlformats.org/drawingml/2006/table">
            <a:tbl>
              <a:tblPr>
                <a:noFill/>
                <a:tableStyleId>{DA3C5CA6-CE7B-49BC-B8AA-8064D1311BE0}</a:tableStyleId>
              </a:tblPr>
              <a:tblGrid>
                <a:gridCol w="160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8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Note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Frequency of Square Wave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440.00 Hz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8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dirty="0"/>
                        <a:t>493.66 Hz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468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523.25 Hz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8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D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587.33 Hz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80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dirty="0"/>
                        <a:t>659.25 Hz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Randomly Generated Conflict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471900" y="1806125"/>
            <a:ext cx="8222100" cy="282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/>
              <a:t>“Random” Generator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/>
              <a:t>Cars </a:t>
            </a: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/>
              <a:t>Varying Seed Number</a:t>
            </a: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823" y="2737722"/>
            <a:ext cx="4296400" cy="23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23" y="2829837"/>
            <a:ext cx="3630500" cy="21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0574" y="2822170"/>
            <a:ext cx="3630500" cy="217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Game States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867" y="1122575"/>
            <a:ext cx="3912375" cy="37828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" name="Shape 118"/>
          <p:cNvGraphicFramePr/>
          <p:nvPr>
            <p:extLst>
              <p:ext uri="{D42A27DB-BD31-4B8C-83A1-F6EECF244321}">
                <p14:modId xmlns:p14="http://schemas.microsoft.com/office/powerpoint/2010/main" val="397774370"/>
              </p:ext>
            </p:extLst>
          </p:nvPr>
        </p:nvGraphicFramePr>
        <p:xfrm>
          <a:off x="50925" y="1761067"/>
          <a:ext cx="4953000" cy="3242862"/>
        </p:xfrm>
        <a:graphic>
          <a:graphicData uri="http://schemas.openxmlformats.org/drawingml/2006/table">
            <a:tbl>
              <a:tblPr>
                <a:noFill/>
                <a:tableStyleId>{EEFF0F92-7AD1-4C83-B903-273EC46ED33E}</a:tableStyleId>
              </a:tblPr>
              <a:tblGrid>
                <a:gridCol w="594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8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51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/>
                        <a:t>State                        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Function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602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/>
                        <a:t>0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/>
                        <a:t>Set character to start position, plays song, clear screen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51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Allows player to move character and press pause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1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Freezes game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1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Increases score and difficulty 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51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Stops all functionality and sends game to state 5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51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dirty="0"/>
                        <a:t>Resets difficulty and score, displays scrolling score.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Recorded Score and Scaled Difficulty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SzPct val="100000"/>
            </a:pPr>
            <a:r>
              <a:rPr lang="en" sz="3000"/>
              <a:t>Global Variables</a:t>
            </a:r>
          </a:p>
          <a:p>
            <a:pPr marL="457200" lvl="0" indent="-419100" rtl="0">
              <a:spcBef>
                <a:spcPts val="0"/>
              </a:spcBef>
              <a:buSzPct val="100000"/>
            </a:pPr>
            <a:r>
              <a:rPr lang="en" sz="3000"/>
              <a:t>Score Incrementation Based on Difficulty</a:t>
            </a:r>
          </a:p>
          <a:p>
            <a:pPr marL="457200" lvl="0" indent="-419100">
              <a:spcBef>
                <a:spcPts val="0"/>
              </a:spcBef>
              <a:buSzPct val="100000"/>
            </a:pPr>
            <a:r>
              <a:rPr lang="en" sz="3000"/>
              <a:t>Score Feedback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Results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Video11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</Words>
  <Application>Microsoft Office PowerPoint</Application>
  <PresentationFormat>On-screen Show (16:9)</PresentationFormat>
  <Paragraphs>66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Roboto</vt:lpstr>
      <vt:lpstr>material</vt:lpstr>
      <vt:lpstr>Frogger</vt:lpstr>
      <vt:lpstr>Objectives</vt:lpstr>
      <vt:lpstr>Hardware</vt:lpstr>
      <vt:lpstr>Player Controlled Character</vt:lpstr>
      <vt:lpstr>Auditory Feedback</vt:lpstr>
      <vt:lpstr>Randomly Generated Conflict</vt:lpstr>
      <vt:lpstr>Game States</vt:lpstr>
      <vt:lpstr>Recorded Score and Scaled Difficulty</vt:lpstr>
      <vt:lpstr>Results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Frogger</dc:title>
  <cp:lastModifiedBy>Demetris Coleman</cp:lastModifiedBy>
  <cp:revision>2</cp:revision>
  <dcterms:modified xsi:type="dcterms:W3CDTF">2017-05-05T02:16:40Z</dcterms:modified>
</cp:coreProperties>
</file>